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026B9E-A605-4147-87FD-886836D18939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BC872A-37B8-47B0-9E74-7BAB409EF2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derm.com/wp-content/uploads/2008/03/030808-collagen.bmp" TargetMode="External"/><Relationship Id="rId2" Type="http://schemas.openxmlformats.org/officeDocument/2006/relationships/hyperlink" Target="http://www.glamour.com/magazine/toc/2010/06/inde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Secret Sheer Minerals Deodorant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Shubang</a:t>
            </a:r>
            <a:r>
              <a:rPr lang="en-US" dirty="0" smtClean="0"/>
              <a:t> Sridhar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it from ?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www.glamour.com/magazine/toc/2010/06/index</a:t>
            </a:r>
            <a:endParaRPr lang="en-US" dirty="0" smtClean="0"/>
          </a:p>
          <a:p>
            <a:r>
              <a:rPr lang="en-US" dirty="0" smtClean="0"/>
              <a:t>Intended Audience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www.futurederm.com/wp-content/uploads/2008/03/030808-collagen.bmp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Where is it from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51427"/>
            <a:ext cx="4038600" cy="5502254"/>
          </a:xfrm>
        </p:spPr>
      </p:pic>
    </p:spTree>
    <p:extLst>
      <p:ext uri="{BB962C8B-B14F-4D97-AF65-F5344CB8AC3E}">
        <p14:creationId xmlns:p14="http://schemas.microsoft.com/office/powerpoint/2010/main" val="27522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The Advertisement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3962400" cy="5719065"/>
          </a:xfrm>
        </p:spPr>
      </p:pic>
    </p:spTree>
    <p:extLst>
      <p:ext uri="{BB962C8B-B14F-4D97-AF65-F5344CB8AC3E}">
        <p14:creationId xmlns:p14="http://schemas.microsoft.com/office/powerpoint/2010/main" val="28829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19249"/>
            <a:ext cx="4114800" cy="465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374907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35052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24000" y="2895600"/>
            <a:ext cx="3505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9200" y="3276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Dark Colors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19400" y="19812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1752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Light Color Skin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43400" y="1219200"/>
            <a:ext cx="76200" cy="525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1219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Light to Dark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905000" y="4648200"/>
            <a:ext cx="1219200" cy="1447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24200" y="52578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0" y="5029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Contrast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1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5" grpId="0"/>
      <p:bldP spid="15" grpId="1"/>
      <p:bldP spid="15" grpId="2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40444" r="7455" b="42673"/>
          <a:stretch/>
        </p:blipFill>
        <p:spPr bwMode="auto">
          <a:xfrm>
            <a:off x="3962400" y="1295400"/>
            <a:ext cx="501555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645633" cy="52618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81400" y="2743200"/>
            <a:ext cx="5257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" y="2667000"/>
            <a:ext cx="3733800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" y="3390900"/>
            <a:ext cx="3352800" cy="800100"/>
          </a:xfrm>
          <a:prstGeom prst="rect">
            <a:avLst/>
          </a:prstGeom>
          <a:solidFill>
            <a:srgbClr val="FF0000">
              <a:alpha val="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70859" r="59266" b="14570"/>
          <a:stretch/>
        </p:blipFill>
        <p:spPr>
          <a:xfrm>
            <a:off x="5268190" y="3374297"/>
            <a:ext cx="2215582" cy="19597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8200" y="4953000"/>
            <a:ext cx="838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76400" y="5334000"/>
            <a:ext cx="580737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38200" y="3390900"/>
            <a:ext cx="4429990" cy="156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6800" y="5867400"/>
            <a:ext cx="1600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6096000"/>
            <a:ext cx="19130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87943" r="19814" b="2896"/>
          <a:stretch/>
        </p:blipFill>
        <p:spPr>
          <a:xfrm>
            <a:off x="4587013" y="5666509"/>
            <a:ext cx="4427173" cy="9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017443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70859" r="59266" b="14570"/>
          <a:stretch/>
        </p:blipFill>
        <p:spPr>
          <a:xfrm>
            <a:off x="3429000" y="3124200"/>
            <a:ext cx="2215582" cy="195970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87943" r="19814" b="2896"/>
          <a:stretch/>
        </p:blipFill>
        <p:spPr>
          <a:xfrm>
            <a:off x="4536791" y="5410200"/>
            <a:ext cx="4427173" cy="9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targeted for health related products</a:t>
            </a:r>
          </a:p>
          <a:p>
            <a:r>
              <a:rPr lang="en-US" dirty="0" smtClean="0"/>
              <a:t>Men are targeted using sex appeal</a:t>
            </a:r>
          </a:p>
          <a:p>
            <a:r>
              <a:rPr lang="en-US" dirty="0" smtClean="0"/>
              <a:t>Exposure of women critical to advertisements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Achieves its purpose</a:t>
            </a:r>
          </a:p>
          <a:p>
            <a:r>
              <a:rPr lang="en-US" dirty="0" smtClean="0"/>
              <a:t>Successfully sells product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447800"/>
            <a:ext cx="3645633" cy="52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69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Secret Sheer Minerals Deodorant</vt:lpstr>
      <vt:lpstr>Where is it from ?</vt:lpstr>
      <vt:lpstr>The Advertisement</vt:lpstr>
      <vt:lpstr>Intended Audience</vt:lpstr>
      <vt:lpstr>Colors</vt:lpstr>
      <vt:lpstr>Words</vt:lpstr>
      <vt:lpstr>Font </vt:lpstr>
      <vt:lpstr>Ethics</vt:lpstr>
      <vt:lpstr>Conclusion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Shubang</dc:creator>
  <cp:lastModifiedBy>Shubang</cp:lastModifiedBy>
  <cp:revision>10</cp:revision>
  <dcterms:created xsi:type="dcterms:W3CDTF">2012-02-28T22:23:31Z</dcterms:created>
  <dcterms:modified xsi:type="dcterms:W3CDTF">2012-02-29T00:30:15Z</dcterms:modified>
</cp:coreProperties>
</file>